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475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816352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9" name="TextBox 8"/>
          <p:cNvSpPr txBox="1"/>
          <p:nvPr/>
        </p:nvSpPr>
        <p:spPr>
          <a:xfrm>
            <a:off x="3238500" y="751208"/>
            <a:ext cx="8458200" cy="54864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 algn="ctr">
              <a:defRPr sz="1800" b="1">
                <a:solidFill>
                  <a:srgbClr val="103052"/>
                </a:solidFill>
                <a:latin typeface="Aptos Display"/>
              </a:defRPr>
            </a:pPr>
            <a:r>
              <a:rPr dirty="0"/>
              <a:t>VIKTOR FRANKL INSTITUTE OF LOGOTHERAPY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62062" y="1116066"/>
            <a:ext cx="100110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900" b="1">
                <a:solidFill>
                  <a:srgbClr val="103052"/>
                </a:solidFill>
                <a:latin typeface="Georgia"/>
              </a:defRPr>
            </a:pPr>
            <a:r>
              <a:rPr sz="2400" dirty="0"/>
              <a:t>25</a:t>
            </a:r>
            <a:r>
              <a:rPr sz="2400" baseline="30000" dirty="0"/>
              <a:t>TH</a:t>
            </a:r>
            <a:r>
              <a:rPr sz="2400" dirty="0"/>
              <a:t> </a:t>
            </a:r>
            <a:r>
              <a:rPr lang="en-US" sz="2400" dirty="0"/>
              <a:t>SILVER JUBILEE WORLD CONGRESS</a:t>
            </a:r>
            <a:endParaRPr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430484" y="2054119"/>
            <a:ext cx="8046720" cy="612865"/>
          </a:xfrm>
          <a:prstGeom prst="rect">
            <a:avLst/>
          </a:prstGeom>
          <a:noFill/>
        </p:spPr>
        <p:txBody>
          <a:bodyPr wrap="none" anchor="ctr">
            <a:normAutofit/>
          </a:bodyPr>
          <a:lstStyle/>
          <a:p>
            <a:pPr algn="ctr">
              <a:defRPr sz="1800" i="1">
                <a:solidFill>
                  <a:srgbClr val="103052"/>
                </a:solidFill>
                <a:latin typeface="Georgia"/>
              </a:defRPr>
            </a:pPr>
            <a:r>
              <a:rPr dirty="0"/>
              <a:t>Hope: Finding purpose and meaning in a chaotic world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27664" y="2562576"/>
            <a:ext cx="7452360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103052"/>
                </a:solidFill>
                <a:latin typeface="Aptos"/>
              </a:defRPr>
            </a:pPr>
            <a:r>
              <a:rPr dirty="0"/>
              <a:t>CHICAGO  •  SEPTEMBER 23–26, 2026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246120" y="4007328"/>
            <a:ext cx="8321040" cy="2029968"/>
          </a:xfrm>
          <a:prstGeom prst="rect">
            <a:avLst/>
          </a:prstGeom>
          <a:solidFill>
            <a:srgbClr val="F3F5F7"/>
          </a:solidFill>
          <a:ln w="95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5" name="TextBox 14"/>
          <p:cNvSpPr txBox="1"/>
          <p:nvPr/>
        </p:nvSpPr>
        <p:spPr>
          <a:xfrm>
            <a:off x="5647184" y="4438209"/>
            <a:ext cx="3518912" cy="40011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>
              <a:defRPr sz="2500" b="1">
                <a:solidFill>
                  <a:srgbClr val="103052"/>
                </a:solidFill>
                <a:latin typeface="Georgia"/>
              </a:defRPr>
            </a:pPr>
            <a:r>
              <a:rPr sz="2000" dirty="0"/>
              <a:t>[PRESENTATION TITLE]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09838" y="5231806"/>
            <a:ext cx="2393605" cy="41148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 algn="ctr">
              <a:defRPr sz="1700" b="1">
                <a:solidFill>
                  <a:srgbClr val="103052"/>
                </a:solidFill>
                <a:latin typeface="Aptos"/>
              </a:defRPr>
            </a:pPr>
            <a:r>
              <a:rPr sz="1600" dirty="0"/>
              <a:t>[PRESENTER NAME]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25452" y="5563291"/>
            <a:ext cx="208262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i="1">
                <a:solidFill>
                  <a:srgbClr val="A5A8AD"/>
                </a:solidFill>
                <a:latin typeface="Aptos"/>
              </a:defRPr>
            </a:pPr>
            <a:r>
              <a:rPr dirty="0">
                <a:solidFill>
                  <a:schemeClr val="tx1">
                    <a:lumMod val="65000"/>
                    <a:lumOff val="35000"/>
                  </a:schemeClr>
                </a:solidFill>
              </a:rPr>
              <a:t>[INSTITUTION / AFFILIATION]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F26AAC8-7EBC-CA36-5495-79991D4D0442}"/>
              </a:ext>
            </a:extLst>
          </p:cNvPr>
          <p:cNvSpPr/>
          <p:nvPr/>
        </p:nvSpPr>
        <p:spPr>
          <a:xfrm>
            <a:off x="2791586" y="0"/>
            <a:ext cx="97917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7852E73-A23C-423C-A43D-32A240BAD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749" y="1414688"/>
            <a:ext cx="1466850" cy="10001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39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SHC</cp:lastModifiedBy>
  <cp:revision>2</cp:revision>
  <dcterms:created xsi:type="dcterms:W3CDTF">2013-01-27T09:14:16Z</dcterms:created>
  <dcterms:modified xsi:type="dcterms:W3CDTF">2026-08-20T16:10:49Z</dcterms:modified>
  <cp:category/>
</cp:coreProperties>
</file>